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3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0253F"/>
    <a:srgbClr val="FAFAE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1350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16/10/2019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970593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16/10/2019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940662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16/10/2019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332175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16/10/2019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248403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16/10/2019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975568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16/10/2019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56049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16/10/2019</a:t>
            </a:fld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029217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16/10/2019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409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16/10/2019</a:t>
            </a:fld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377574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16/10/2019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769317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16/10/2019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971884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87AF6C-7182-4671-9606-DEF14C6BFFD2}" type="datetimeFigureOut">
              <a:rPr lang="en-GB" smtClean="0"/>
              <a:t>16/10/2019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0CFBD7-7133-410F-8C6A-1E9B176115A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411732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751" y="619302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Sports field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5"/>
            <a:ext cx="8285163" cy="1067275"/>
          </a:xfrm>
          <a:prstGeom prst="rect">
            <a:avLst/>
          </a:prstGeom>
          <a:solidFill>
            <a:srgbClr val="FAFAEA"/>
          </a:solidFill>
          <a:ln>
            <a:solidFill>
              <a:srgbClr val="002060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If a sports field represents the size of an atom, which object represents the size of the nucleus.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dirty="0"/>
              <a:t>The sports field is 100m long.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1730375" y="2195927"/>
            <a:ext cx="5760000" cy="3600000"/>
            <a:chOff x="1746429" y="2204816"/>
            <a:chExt cx="5760000" cy="3600000"/>
          </a:xfrm>
        </p:grpSpPr>
        <p:cxnSp>
          <p:nvCxnSpPr>
            <p:cNvPr id="10" name="Straight Connector 9"/>
            <p:cNvCxnSpPr/>
            <p:nvPr userDrawn="1"/>
          </p:nvCxnSpPr>
          <p:spPr>
            <a:xfrm>
              <a:off x="4588303" y="2204816"/>
              <a:ext cx="0" cy="3600000"/>
            </a:xfrm>
            <a:prstGeom prst="line">
              <a:avLst/>
            </a:prstGeom>
            <a:ln w="25400">
              <a:solidFill>
                <a:srgbClr val="214D8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 userDrawn="1"/>
          </p:nvCxnSpPr>
          <p:spPr>
            <a:xfrm flipH="1">
              <a:off x="1746429" y="3986272"/>
              <a:ext cx="5760000" cy="0"/>
            </a:xfrm>
            <a:prstGeom prst="line">
              <a:avLst/>
            </a:prstGeom>
            <a:ln w="25400">
              <a:solidFill>
                <a:srgbClr val="214D8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" name="Text Placeholder 17"/>
          <p:cNvSpPr txBox="1">
            <a:spLocks/>
          </p:cNvSpPr>
          <p:nvPr/>
        </p:nvSpPr>
        <p:spPr>
          <a:xfrm>
            <a:off x="1730376" y="3506185"/>
            <a:ext cx="2781804" cy="388355"/>
          </a:xfrm>
          <a:prstGeom prst="rect">
            <a:avLst/>
          </a:prstGeom>
        </p:spPr>
        <p:txBody>
          <a:bodyPr anchor="b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800" b="1" dirty="0">
                <a:solidFill>
                  <a:schemeClr val="tx2">
                    <a:lumMod val="50000"/>
                  </a:schemeClr>
                </a:solidFill>
              </a:rPr>
              <a:t>A eye of a needle</a:t>
            </a:r>
            <a:r>
              <a:rPr lang="en-US" sz="1800" dirty="0">
                <a:solidFill>
                  <a:schemeClr val="tx2">
                    <a:lumMod val="50000"/>
                  </a:schemeClr>
                </a:solidFill>
              </a:rPr>
              <a:t> </a:t>
            </a:r>
          </a:p>
        </p:txBody>
      </p:sp>
      <p:sp>
        <p:nvSpPr>
          <p:cNvPr id="18" name="Text Placeholder 17"/>
          <p:cNvSpPr txBox="1">
            <a:spLocks/>
          </p:cNvSpPr>
          <p:nvPr/>
        </p:nvSpPr>
        <p:spPr>
          <a:xfrm>
            <a:off x="4664427" y="3506185"/>
            <a:ext cx="2781804" cy="388355"/>
          </a:xfrm>
          <a:prstGeom prst="rect">
            <a:avLst/>
          </a:prstGeom>
        </p:spPr>
        <p:txBody>
          <a:bodyPr anchor="b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800" b="1" dirty="0">
                <a:solidFill>
                  <a:schemeClr val="tx2">
                    <a:lumMod val="50000"/>
                  </a:schemeClr>
                </a:solidFill>
              </a:rPr>
              <a:t>B pea</a:t>
            </a:r>
            <a:r>
              <a:rPr lang="en-US" sz="1800" dirty="0">
                <a:solidFill>
                  <a:schemeClr val="tx2">
                    <a:lumMod val="50000"/>
                  </a:schemeClr>
                </a:solidFill>
              </a:rPr>
              <a:t> </a:t>
            </a:r>
          </a:p>
        </p:txBody>
      </p:sp>
      <p:sp>
        <p:nvSpPr>
          <p:cNvPr id="19" name="Text Placeholder 17"/>
          <p:cNvSpPr txBox="1">
            <a:spLocks/>
          </p:cNvSpPr>
          <p:nvPr/>
        </p:nvSpPr>
        <p:spPr>
          <a:xfrm>
            <a:off x="4664428" y="5350596"/>
            <a:ext cx="2781804" cy="388355"/>
          </a:xfrm>
          <a:prstGeom prst="rect">
            <a:avLst/>
          </a:prstGeom>
        </p:spPr>
        <p:txBody>
          <a:bodyPr anchor="b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800" b="1" dirty="0">
                <a:solidFill>
                  <a:schemeClr val="tx2">
                    <a:lumMod val="50000"/>
                  </a:schemeClr>
                </a:solidFill>
              </a:rPr>
              <a:t>D football</a:t>
            </a:r>
            <a:r>
              <a:rPr lang="en-US" sz="1800" dirty="0">
                <a:solidFill>
                  <a:schemeClr val="tx2">
                    <a:lumMod val="50000"/>
                  </a:schemeClr>
                </a:solidFill>
              </a:rPr>
              <a:t> </a:t>
            </a:r>
          </a:p>
        </p:txBody>
      </p:sp>
      <p:sp>
        <p:nvSpPr>
          <p:cNvPr id="20" name="Text Placeholder 17"/>
          <p:cNvSpPr txBox="1">
            <a:spLocks/>
          </p:cNvSpPr>
          <p:nvPr/>
        </p:nvSpPr>
        <p:spPr>
          <a:xfrm>
            <a:off x="1733298" y="5350596"/>
            <a:ext cx="2781804" cy="388355"/>
          </a:xfrm>
          <a:prstGeom prst="rect">
            <a:avLst/>
          </a:prstGeom>
        </p:spPr>
        <p:txBody>
          <a:bodyPr anchor="b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800" b="1" dirty="0">
                <a:solidFill>
                  <a:schemeClr val="tx2">
                    <a:lumMod val="50000"/>
                  </a:schemeClr>
                </a:solidFill>
              </a:rPr>
              <a:t>C golf ball</a:t>
            </a:r>
            <a:r>
              <a:rPr lang="en-US" sz="1800" dirty="0">
                <a:solidFill>
                  <a:schemeClr val="tx2">
                    <a:lumMod val="50000"/>
                  </a:schemeClr>
                </a:solidFill>
              </a:rPr>
              <a:t> </a:t>
            </a:r>
          </a:p>
        </p:txBody>
      </p:sp>
      <p:pic>
        <p:nvPicPr>
          <p:cNvPr id="14" name="Picture 13" descr="A close up of a football ball&#10;&#10;Description automatically generated">
            <a:extLst>
              <a:ext uri="{FF2B5EF4-FFF2-40B4-BE49-F238E27FC236}">
                <a16:creationId xmlns:a16="http://schemas.microsoft.com/office/drawing/2014/main" id="{E919978B-43D2-4AB4-AEB6-DB8B7060C63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53955" y="4341502"/>
            <a:ext cx="1454425" cy="1454425"/>
          </a:xfrm>
          <a:prstGeom prst="rect">
            <a:avLst/>
          </a:prstGeom>
        </p:spPr>
      </p:pic>
      <p:pic>
        <p:nvPicPr>
          <p:cNvPr id="15" name="Picture 14" descr="A picture containing sport, game, golf, person&#10;&#10;Description automatically generated">
            <a:extLst>
              <a:ext uri="{FF2B5EF4-FFF2-40B4-BE49-F238E27FC236}">
                <a16:creationId xmlns:a16="http://schemas.microsoft.com/office/drawing/2014/main" id="{0AAF15AA-589F-4845-B03C-AFA343AC9BE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2224" y="4472795"/>
            <a:ext cx="925341" cy="662033"/>
          </a:xfrm>
          <a:prstGeom prst="rect">
            <a:avLst/>
          </a:prstGeom>
        </p:spPr>
      </p:pic>
      <p:pic>
        <p:nvPicPr>
          <p:cNvPr id="21" name="Picture 20" descr="A close up of a plant&#10;&#10;Description automatically generated">
            <a:extLst>
              <a:ext uri="{FF2B5EF4-FFF2-40B4-BE49-F238E27FC236}">
                <a16:creationId xmlns:a16="http://schemas.microsoft.com/office/drawing/2014/main" id="{EFA67A3C-E5C4-4160-B9B3-D0F60EC1DC68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478" t="65372" r="36768" b="18057"/>
          <a:stretch/>
        </p:blipFill>
        <p:spPr>
          <a:xfrm>
            <a:off x="5914633" y="3044648"/>
            <a:ext cx="281391" cy="321214"/>
          </a:xfrm>
          <a:prstGeom prst="rect">
            <a:avLst/>
          </a:prstGeom>
        </p:spPr>
      </p:pic>
      <p:pic>
        <p:nvPicPr>
          <p:cNvPr id="22" name="Picture 21" descr="A close up of a device&#10;&#10;Description automatically generated">
            <a:extLst>
              <a:ext uri="{FF2B5EF4-FFF2-40B4-BE49-F238E27FC236}">
                <a16:creationId xmlns:a16="http://schemas.microsoft.com/office/drawing/2014/main" id="{AF12D878-37A8-4F30-BE45-16E270C59BE6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4939" y="2649319"/>
            <a:ext cx="783846" cy="81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653269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.BEST_PowerPoint Template_Oct 20182.potx" id="{9B1E480F-8D1E-404F-8809-1FFDD0AB24A1}" vid="{93EB9601-02DB-41A3-A0A2-592BF7AFE6E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.BEST_PowerPoint Template_Oct 2018</Template>
  <TotalTime>81</TotalTime>
  <Words>41</Words>
  <Application>Microsoft Office PowerPoint</Application>
  <PresentationFormat>On-screen Show (4:3)</PresentationFormat>
  <Paragraphs>7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Verdana</vt:lpstr>
      <vt:lpstr>Office Theme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HEC Harden</dc:creator>
  <cp:lastModifiedBy>HEC Harden</cp:lastModifiedBy>
  <cp:revision>8</cp:revision>
  <dcterms:created xsi:type="dcterms:W3CDTF">2019-08-15T11:47:46Z</dcterms:created>
  <dcterms:modified xsi:type="dcterms:W3CDTF">2019-10-16T12:11:46Z</dcterms:modified>
</cp:coreProperties>
</file>